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6"/>
  </p:notesMasterIdLst>
  <p:sldIdLst>
    <p:sldId id="256" r:id="rId5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11" d="100"/>
          <a:sy n="111" d="100"/>
        </p:scale>
        <p:origin x="-157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10/14/2015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molecular dynamics</a:t>
            </a: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3231654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Introduction to</a:t>
            </a:r>
            <a:br>
              <a:rPr lang="en-US" sz="3600" dirty="0" smtClean="0"/>
            </a:br>
            <a:r>
              <a:rPr lang="en-US" sz="3600" dirty="0" smtClean="0"/>
              <a:t>NAMD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57795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5016</TotalTime>
  <Words>18</Words>
  <Application>Microsoft Office PowerPoint</Application>
  <PresentationFormat>On-screen Show (4:3)</PresentationFormat>
  <Paragraphs>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Powerpoint-Template_HFIR-SNS</vt:lpstr>
      <vt:lpstr>Introduction to NAMD 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123</cp:revision>
  <dcterms:created xsi:type="dcterms:W3CDTF">2014-04-28T13:33:12Z</dcterms:created>
  <dcterms:modified xsi:type="dcterms:W3CDTF">2015-10-14T22:10:59Z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